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9" r:id="rId1"/>
  </p:sldMasterIdLst>
  <p:notesMasterIdLst>
    <p:notesMasterId r:id="rId14"/>
  </p:notesMasterIdLst>
  <p:handoutMasterIdLst>
    <p:handoutMasterId r:id="rId15"/>
  </p:handoutMasterIdLst>
  <p:sldIdLst>
    <p:sldId id="341" r:id="rId2"/>
    <p:sldId id="342" r:id="rId3"/>
    <p:sldId id="350" r:id="rId4"/>
    <p:sldId id="343" r:id="rId5"/>
    <p:sldId id="349" r:id="rId6"/>
    <p:sldId id="351" r:id="rId7"/>
    <p:sldId id="348" r:id="rId8"/>
    <p:sldId id="353" r:id="rId9"/>
    <p:sldId id="352" r:id="rId10"/>
    <p:sldId id="344" r:id="rId11"/>
    <p:sldId id="354" r:id="rId12"/>
    <p:sldId id="347" r:id="rId13"/>
  </p:sldIdLst>
  <p:sldSz cx="9144000" cy="6858000" type="screen4x3"/>
  <p:notesSz cx="6858000" cy="9144000"/>
  <p:custDataLst>
    <p:tags r:id="rId1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4056" userDrawn="1">
          <p15:clr>
            <a:srgbClr val="A4A3A4"/>
          </p15:clr>
        </p15:guide>
        <p15:guide id="5" orient="horz" pos="3912" userDrawn="1">
          <p15:clr>
            <a:srgbClr val="A4A3A4"/>
          </p15:clr>
        </p15:guide>
        <p15:guide id="9" pos="5472">
          <p15:clr>
            <a:srgbClr val="A4A3A4"/>
          </p15:clr>
        </p15:guide>
        <p15:guide id="14" pos="2832" userDrawn="1">
          <p15:clr>
            <a:srgbClr val="A4A3A4"/>
          </p15:clr>
        </p15:guide>
        <p15:guide id="15" pos="624" userDrawn="1">
          <p15:clr>
            <a:srgbClr val="A4A3A4"/>
          </p15:clr>
        </p15:guide>
        <p15:guide id="17" pos="456" userDrawn="1">
          <p15:clr>
            <a:srgbClr val="A4A3A4"/>
          </p15:clr>
        </p15:guide>
        <p15:guide id="18" orient="horz" pos="3624" userDrawn="1">
          <p15:clr>
            <a:srgbClr val="A4A3A4"/>
          </p15:clr>
        </p15:guide>
        <p15:guide id="19" orient="horz" pos="2208" userDrawn="1">
          <p15:clr>
            <a:srgbClr val="A4A3A4"/>
          </p15:clr>
        </p15:guide>
        <p15:guide id="20" pos="31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E45"/>
    <a:srgbClr val="F1F3F3"/>
    <a:srgbClr val="FFFFFE"/>
    <a:srgbClr val="E20A30"/>
    <a:srgbClr val="A1DAE0"/>
    <a:srgbClr val="595959"/>
    <a:srgbClr val="EE6D30"/>
    <a:srgbClr val="3F476B"/>
    <a:srgbClr val="888CA1"/>
    <a:srgbClr val="D845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49" autoAdjust="0"/>
    <p:restoredTop sz="95055" autoAdjust="0"/>
  </p:normalViewPr>
  <p:slideViewPr>
    <p:cSldViewPr snapToGrid="0" snapToObjects="1">
      <p:cViewPr varScale="1">
        <p:scale>
          <a:sx n="72" d="100"/>
          <a:sy n="72" d="100"/>
        </p:scale>
        <p:origin x="876" y="78"/>
      </p:cViewPr>
      <p:guideLst>
        <p:guide orient="horz" pos="4056"/>
        <p:guide orient="horz" pos="3912"/>
        <p:guide pos="5472"/>
        <p:guide pos="2832"/>
        <p:guide pos="624"/>
        <p:guide pos="456"/>
        <p:guide orient="horz" pos="3624"/>
        <p:guide orient="horz" pos="2208"/>
        <p:guide pos="319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CF4B1A-BE59-0149-84F3-D22F31CA7AC0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A16655-721D-684A-942A-202AB2EBE0A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9706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gif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4791B0-6A46-FB45-80C8-0DAA0F14CE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D5E14A-A4EA-8A46-8150-B0B0C9DBD3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5972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Background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4648938"/>
            <a:ext cx="9144000" cy="2196059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10000"/>
                  <a:alpha val="35000"/>
                </a:schemeClr>
              </a:gs>
              <a:gs pos="100000">
                <a:schemeClr val="accent6">
                  <a:lumMod val="1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457200" y="0"/>
            <a:ext cx="4024313" cy="6419850"/>
          </a:xfrm>
          <a:prstGeom prst="rect">
            <a:avLst/>
          </a:prstGeom>
          <a:solidFill>
            <a:schemeClr val="bg2">
              <a:alpha val="8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 txBox="1">
            <a:spLocks/>
          </p:cNvSpPr>
          <p:nvPr userDrawn="1"/>
        </p:nvSpPr>
        <p:spPr>
          <a:xfrm>
            <a:off x="457200" y="6489170"/>
            <a:ext cx="8229600" cy="2938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800" dirty="0"/>
              <a:t>ATLANTA       |       BOSTON       |       CHICAGO       |       CINCINNATI       |       DALLAS       |       MIAMI       </a:t>
            </a:r>
            <a:r>
              <a:rPr lang="en-US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|</a:t>
            </a:r>
            <a:r>
              <a:rPr lang="en-US" sz="800" dirty="0"/>
              <a:t>        NEW YORK       |       PHOENIX       |       WASHINGTON D.C.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62760" y="4049887"/>
            <a:ext cx="2818487" cy="268114"/>
          </a:xfrm>
        </p:spPr>
        <p:txBody>
          <a:bodyPr tIns="0" bIns="0" anchor="b">
            <a:normAutofit/>
          </a:bodyPr>
          <a:lstStyle>
            <a:lvl1pPr marL="0" indent="0" algn="l">
              <a:buNone/>
              <a:defRPr sz="16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1263984" y="4097867"/>
            <a:ext cx="50043" cy="745066"/>
          </a:xfrm>
          <a:prstGeom prst="rect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1" y="3214329"/>
            <a:ext cx="6506738" cy="614362"/>
          </a:xfrm>
        </p:spPr>
        <p:txBody>
          <a:bodyPr tIns="0" bIns="0" anchor="b">
            <a:noAutofit/>
          </a:bodyPr>
          <a:lstStyle>
            <a:lvl1pPr marL="0" indent="0" algn="l">
              <a:buNone/>
              <a:defRPr sz="4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PRESENTATION TITLE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idx="11" hasCustomPrompt="1"/>
          </p:nvPr>
        </p:nvSpPr>
        <p:spPr>
          <a:xfrm>
            <a:off x="1355179" y="4410957"/>
            <a:ext cx="2821899" cy="504321"/>
          </a:xfrm>
        </p:spPr>
        <p:txBody>
          <a:bodyPr>
            <a:noAutofit/>
          </a:bodyPr>
          <a:lstStyle>
            <a:lvl1pPr marL="0" indent="0">
              <a:spcBef>
                <a:spcPts val="200"/>
              </a:spcBef>
              <a:spcAft>
                <a:spcPts val="200"/>
              </a:spcAft>
              <a:buNone/>
              <a:defRPr sz="12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Date of Presentation</a:t>
            </a:r>
            <a:br>
              <a:rPr lang="en-US" dirty="0"/>
            </a:br>
            <a:r>
              <a:rPr lang="en-US" dirty="0"/>
              <a:t>Presenter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649" y="1110994"/>
            <a:ext cx="3384334" cy="589954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 flipV="1">
            <a:off x="-8748" y="1645823"/>
            <a:ext cx="1260968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6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5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6" name="Picture 5" descr="Logo Mark_Swir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80" y="6337355"/>
            <a:ext cx="366888" cy="408273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68091" y="869580"/>
            <a:ext cx="6656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547018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rgbClr val="9098A5"/>
                </a:solidFill>
              </a:defRPr>
            </a:lvl1pPr>
          </a:lstStyle>
          <a:p>
            <a:fld id="{13091DEC-FFB3-CE49-9751-97A21315B3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137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5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16196" y="1789113"/>
            <a:ext cx="5870604" cy="4649786"/>
          </a:xfrm>
        </p:spPr>
        <p:txBody>
          <a:bodyPr>
            <a:noAutofit/>
          </a:bodyPr>
          <a:lstStyle>
            <a:lvl1pPr>
              <a:defRPr sz="2000">
                <a:solidFill>
                  <a:schemeClr val="accent3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1" y="1789112"/>
            <a:ext cx="1781666" cy="4649787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accent3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 Mark_Swir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80" y="6337355"/>
            <a:ext cx="366888" cy="40827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68091" y="869580"/>
            <a:ext cx="6656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547018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rgbClr val="9098A5"/>
                </a:solidFill>
              </a:defRPr>
            </a:lvl1pPr>
          </a:lstStyle>
          <a:p>
            <a:fld id="{13091DEC-FFB3-CE49-9751-97A21315B3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923925" y="479425"/>
            <a:ext cx="7762875" cy="1118510"/>
          </a:xfrm>
        </p:spPr>
        <p:txBody>
          <a:bodyPr>
            <a:normAutofit/>
          </a:bodyPr>
          <a:lstStyle>
            <a:lvl1pPr>
              <a:lnSpc>
                <a:spcPts val="38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INSERT TITLE </a:t>
            </a:r>
            <a:br>
              <a:rPr lang="en-US" dirty="0"/>
            </a:br>
            <a:r>
              <a:rPr lang="en-US" dirty="0"/>
              <a:t>OF SLIDE HERE</a:t>
            </a:r>
          </a:p>
        </p:txBody>
      </p:sp>
    </p:spTree>
    <p:extLst>
      <p:ext uri="{BB962C8B-B14F-4D97-AF65-F5344CB8AC3E}">
        <p14:creationId xmlns:p14="http://schemas.microsoft.com/office/powerpoint/2010/main" val="37068034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losing SlideBackground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57856" cy="6858000"/>
          </a:xfrm>
          <a:prstGeom prst="rect">
            <a:avLst/>
          </a:prstGeom>
        </p:spPr>
      </p:pic>
      <p:sp>
        <p:nvSpPr>
          <p:cNvPr id="4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5568950" y="2512027"/>
            <a:ext cx="3117850" cy="1309859"/>
          </a:xfrm>
        </p:spPr>
        <p:txBody>
          <a:bodyPr tIns="0" bIns="0" anchor="b" anchorCtr="0">
            <a:noAutofit/>
          </a:bodyPr>
          <a:lstStyle>
            <a:lvl1pPr marL="0" indent="0" algn="l">
              <a:lnSpc>
                <a:spcPts val="3800"/>
              </a:lnSpc>
              <a:buNone/>
              <a:defRPr sz="40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SLIDE TITLE HERE</a:t>
            </a:r>
          </a:p>
        </p:txBody>
      </p:sp>
      <p:pic>
        <p:nvPicPr>
          <p:cNvPr id="9" name="Picture 8" descr="SEI_Logo.pn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8950" y="3967460"/>
            <a:ext cx="2481263" cy="364068"/>
          </a:xfrm>
          <a:prstGeom prst="rect">
            <a:avLst/>
          </a:prstGeom>
        </p:spPr>
      </p:pic>
      <p:sp>
        <p:nvSpPr>
          <p:cNvPr id="23" name="Subtitle 2">
            <a:extLst>
              <a:ext uri="{FF2B5EF4-FFF2-40B4-BE49-F238E27FC236}">
                <a16:creationId xmlns:a16="http://schemas.microsoft.com/office/drawing/2014/main" id="{53C319B5-DE97-4BF9-AA09-FDEE0CDE840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23711" y="4522830"/>
            <a:ext cx="2663089" cy="268114"/>
          </a:xfrm>
        </p:spPr>
        <p:txBody>
          <a:bodyPr tIns="0" bIns="0" anchor="b" anchorCtr="0">
            <a:noAutofit/>
          </a:bodyPr>
          <a:lstStyle>
            <a:lvl1pPr marL="0" indent="0" algn="l">
              <a:buNone/>
              <a:defRPr sz="16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INSERT NAME HERE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B24D18D-AEF2-4D62-A93E-6001B3AE9FD2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6023711" y="4810525"/>
            <a:ext cx="2663088" cy="263166"/>
          </a:xfrm>
        </p:spPr>
        <p:txBody>
          <a:bodyPr>
            <a:noAutofit/>
          </a:bodyPr>
          <a:lstStyle>
            <a:lvl1pPr marL="0" indent="0">
              <a:buNone/>
              <a:defRPr sz="12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LOCAL OFFICE</a:t>
            </a:r>
          </a:p>
        </p:txBody>
      </p:sp>
      <p:sp>
        <p:nvSpPr>
          <p:cNvPr id="25" name="Picture Placeholder 20">
            <a:extLst>
              <a:ext uri="{FF2B5EF4-FFF2-40B4-BE49-F238E27FC236}">
                <a16:creationId xmlns:a16="http://schemas.microsoft.com/office/drawing/2014/main" id="{7A96514A-6830-4D36-85EB-94B4605D2A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 flipH="1">
            <a:off x="5904408" y="4564396"/>
            <a:ext cx="54864" cy="1325880"/>
          </a:xfrm>
          <a:solidFill>
            <a:schemeClr val="accent4"/>
          </a:solidFill>
          <a:ln>
            <a:noFill/>
          </a:ln>
        </p:spPr>
        <p:txBody>
          <a:bodyPr>
            <a:normAutofit/>
          </a:bodyPr>
          <a:lstStyle>
            <a:lvl1pPr>
              <a:defRPr lang="en-US" sz="700" baseline="0" dirty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A6EACF4D-530A-491B-8F12-3671C1F91785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023712" y="5093272"/>
            <a:ext cx="2663088" cy="263166"/>
          </a:xfrm>
        </p:spPr>
        <p:txBody>
          <a:bodyPr>
            <a:noAutofit/>
          </a:bodyPr>
          <a:lstStyle>
            <a:lvl1pPr marL="0" indent="0">
              <a:buNone/>
              <a:defRPr sz="105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 | johndoe@sei.com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D775604A-905E-4A40-A39A-13469EE7C6F0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023713" y="5376019"/>
            <a:ext cx="2663088" cy="263166"/>
          </a:xfrm>
        </p:spPr>
        <p:txBody>
          <a:bodyPr>
            <a:noAutofit/>
          </a:bodyPr>
          <a:lstStyle>
            <a:lvl1pPr marL="0" indent="0">
              <a:buNone/>
              <a:defRPr sz="105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 | 555.555.5555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532E6E5B-96C2-4F28-9A31-C6C0C7DF296E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023711" y="5658764"/>
            <a:ext cx="2663088" cy="263166"/>
          </a:xfrm>
        </p:spPr>
        <p:txBody>
          <a:bodyPr>
            <a:noAutofit/>
          </a:bodyPr>
          <a:lstStyle>
            <a:lvl1pPr marL="0" indent="0">
              <a:buNone/>
              <a:defRPr sz="105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www.sei.com</a:t>
            </a:r>
          </a:p>
        </p:txBody>
      </p:sp>
    </p:spTree>
    <p:extLst>
      <p:ext uri="{BB962C8B-B14F-4D97-AF65-F5344CB8AC3E}">
        <p14:creationId xmlns:p14="http://schemas.microsoft.com/office/powerpoint/2010/main" val="75730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ior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914400" y="1790700"/>
            <a:ext cx="7772400" cy="4648200"/>
          </a:xfrm>
        </p:spPr>
        <p:txBody>
          <a:bodyPr/>
          <a:lstStyle>
            <a:lvl1pPr marL="0" indent="0">
              <a:buNone/>
              <a:defRPr sz="2000" b="1">
                <a:solidFill>
                  <a:schemeClr val="accent3"/>
                </a:solidFill>
              </a:defRPr>
            </a:lvl1pPr>
            <a:lvl2pPr marL="458788" indent="-230188">
              <a:buClr>
                <a:schemeClr val="accent3"/>
              </a:buClr>
              <a:buFont typeface="Arial"/>
              <a:buChar char="•"/>
              <a:defRPr sz="1800">
                <a:solidFill>
                  <a:schemeClr val="tx1"/>
                </a:solidFill>
              </a:defRPr>
            </a:lvl2pPr>
            <a:lvl3pPr marL="687388" indent="-228600">
              <a:buClr>
                <a:schemeClr val="accent3"/>
              </a:buClr>
              <a:defRPr sz="1600">
                <a:solidFill>
                  <a:schemeClr val="tx1"/>
                </a:solidFill>
              </a:defRPr>
            </a:lvl3pPr>
            <a:lvl4pPr marL="915988" indent="-228600">
              <a:buClr>
                <a:schemeClr val="accent3"/>
              </a:buClr>
              <a:defRPr sz="1400">
                <a:solidFill>
                  <a:schemeClr val="tx1"/>
                </a:solidFill>
              </a:defRPr>
            </a:lvl4pPr>
            <a:lvl5pPr marL="1144588" indent="-228600">
              <a:buClr>
                <a:schemeClr val="accent3"/>
              </a:buClr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5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8" name="Picture 7" descr="Logo Mark_Swir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80" y="6337355"/>
            <a:ext cx="366888" cy="408273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68091" y="869580"/>
            <a:ext cx="6656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547018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fld id="{13091DEC-FFB3-CE49-9751-97A21315B3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923925" y="479425"/>
            <a:ext cx="7762875" cy="1118510"/>
          </a:xfrm>
        </p:spPr>
        <p:txBody>
          <a:bodyPr>
            <a:normAutofit/>
          </a:bodyPr>
          <a:lstStyle>
            <a:lvl1pPr>
              <a:lnSpc>
                <a:spcPts val="38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TITLE </a:t>
            </a:r>
            <a:br>
              <a:rPr lang="en-US" dirty="0"/>
            </a:br>
            <a:r>
              <a:rPr lang="en-US" dirty="0"/>
              <a:t>OF SLIDE HERE</a:t>
            </a:r>
          </a:p>
        </p:txBody>
      </p:sp>
    </p:spTree>
    <p:extLst>
      <p:ext uri="{BB962C8B-B14F-4D97-AF65-F5344CB8AC3E}">
        <p14:creationId xmlns:p14="http://schemas.microsoft.com/office/powerpoint/2010/main" val="2229027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Background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5113024" y="0"/>
            <a:ext cx="4030976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90586" y="4049887"/>
            <a:ext cx="2705249" cy="268114"/>
          </a:xfrm>
        </p:spPr>
        <p:txBody>
          <a:bodyPr tIns="0" bIns="0" anchor="b">
            <a:noAutofit/>
          </a:bodyPr>
          <a:lstStyle>
            <a:lvl1pPr marL="0" indent="0" algn="l">
              <a:buNone/>
              <a:defRPr sz="16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INSERT SUBTITLE HERE</a:t>
            </a:r>
          </a:p>
        </p:txBody>
      </p:sp>
      <p:sp>
        <p:nvSpPr>
          <p:cNvPr id="5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5570224" y="2518832"/>
            <a:ext cx="3125612" cy="1309859"/>
          </a:xfrm>
        </p:spPr>
        <p:txBody>
          <a:bodyPr tIns="0" bIns="0" anchor="b">
            <a:noAutofit/>
          </a:bodyPr>
          <a:lstStyle>
            <a:lvl1pPr marL="0" indent="0" algn="l">
              <a:lnSpc>
                <a:spcPts val="3800"/>
              </a:lnSpc>
              <a:buNone/>
              <a:defRPr sz="4000" b="0">
                <a:solidFill>
                  <a:srgbClr val="FFFDFC"/>
                </a:solidFill>
              </a:defRPr>
            </a:lvl1pPr>
          </a:lstStyle>
          <a:p>
            <a:pPr lvl="0"/>
            <a:r>
              <a:rPr lang="en-US" dirty="0"/>
              <a:t>SECTION TITLE HERE</a:t>
            </a:r>
          </a:p>
        </p:txBody>
      </p:sp>
      <p:sp>
        <p:nvSpPr>
          <p:cNvPr id="6" name="Picture Placeholder 20"/>
          <p:cNvSpPr>
            <a:spLocks noGrp="1"/>
          </p:cNvSpPr>
          <p:nvPr>
            <p:ph type="pic" sz="quarter" idx="15" hasCustomPrompt="1"/>
          </p:nvPr>
        </p:nvSpPr>
        <p:spPr>
          <a:xfrm flipH="1">
            <a:off x="5899975" y="4108146"/>
            <a:ext cx="45719" cy="818452"/>
          </a:xfr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lang="en-US" sz="700" baseline="0" dirty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" name="Text Placeholder 20"/>
          <p:cNvSpPr>
            <a:spLocks noGrp="1"/>
          </p:cNvSpPr>
          <p:nvPr>
            <p:ph type="body" idx="12" hasCustomPrompt="1"/>
          </p:nvPr>
        </p:nvSpPr>
        <p:spPr>
          <a:xfrm>
            <a:off x="5990588" y="4383975"/>
            <a:ext cx="2705248" cy="1649432"/>
          </a:xfrm>
        </p:spPr>
        <p:txBody>
          <a:bodyPr>
            <a:noAutofit/>
          </a:bodyPr>
          <a:lstStyle>
            <a:lvl1pPr marL="0" indent="0"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apidiscing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 flipV="1">
            <a:off x="-8748" y="1645823"/>
            <a:ext cx="1260968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649" y="1110994"/>
            <a:ext cx="3384334" cy="58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58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ption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ividerAltOption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57856" cy="6871856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457200" y="0"/>
            <a:ext cx="4030976" cy="641985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67492" y="4049887"/>
            <a:ext cx="2799097" cy="268114"/>
          </a:xfrm>
        </p:spPr>
        <p:txBody>
          <a:bodyPr tIns="0" bIns="0" anchor="b" anchorCtr="0">
            <a:noAutofit/>
          </a:bodyPr>
          <a:lstStyle>
            <a:lvl1pPr marL="0" indent="0" algn="l">
              <a:buNone/>
              <a:defRPr sz="16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INSERT SUBTITLE HERE</a:t>
            </a:r>
          </a:p>
        </p:txBody>
      </p:sp>
      <p:sp>
        <p:nvSpPr>
          <p:cNvPr id="5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3214329"/>
            <a:ext cx="6488121" cy="614362"/>
          </a:xfrm>
        </p:spPr>
        <p:txBody>
          <a:bodyPr tIns="0" bIns="0" anchor="b" anchorCtr="0">
            <a:noAutofit/>
          </a:bodyPr>
          <a:lstStyle>
            <a:lvl1pPr marL="0" indent="0" algn="l">
              <a:lnSpc>
                <a:spcPts val="3800"/>
              </a:lnSpc>
              <a:buNone/>
              <a:defRPr sz="4000" b="0">
                <a:solidFill>
                  <a:srgbClr val="FFFDFC"/>
                </a:solidFill>
              </a:defRPr>
            </a:lvl1pPr>
          </a:lstStyle>
          <a:p>
            <a:pPr lvl="0"/>
            <a:r>
              <a:rPr lang="en-US" dirty="0"/>
              <a:t>SECTION TITLE HERE</a:t>
            </a:r>
          </a:p>
        </p:txBody>
      </p:sp>
      <p:sp>
        <p:nvSpPr>
          <p:cNvPr id="6" name="Text Placeholder 20"/>
          <p:cNvSpPr>
            <a:spLocks noGrp="1"/>
          </p:cNvSpPr>
          <p:nvPr>
            <p:ph type="body" idx="12" hasCustomPrompt="1"/>
          </p:nvPr>
        </p:nvSpPr>
        <p:spPr>
          <a:xfrm>
            <a:off x="1367491" y="4406251"/>
            <a:ext cx="2799098" cy="1643485"/>
          </a:xfrm>
        </p:spPr>
        <p:txBody>
          <a:bodyPr>
            <a:noAutofit/>
          </a:bodyPr>
          <a:lstStyle>
            <a:lvl1pPr marL="0" indent="0"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endParaRPr lang="en-US" dirty="0"/>
          </a:p>
        </p:txBody>
      </p:sp>
      <p:sp>
        <p:nvSpPr>
          <p:cNvPr id="7" name="Picture Placeholder 20"/>
          <p:cNvSpPr>
            <a:spLocks noGrp="1"/>
          </p:cNvSpPr>
          <p:nvPr>
            <p:ph type="pic" sz="quarter" idx="15" hasCustomPrompt="1"/>
          </p:nvPr>
        </p:nvSpPr>
        <p:spPr>
          <a:xfrm flipH="1">
            <a:off x="1270932" y="4090708"/>
            <a:ext cx="45719" cy="946580"/>
          </a:xfrm>
          <a:solidFill>
            <a:srgbClr val="9FA1C0"/>
          </a:solidFill>
          <a:ln>
            <a:noFill/>
          </a:ln>
        </p:spPr>
        <p:txBody>
          <a:bodyPr>
            <a:normAutofit/>
          </a:bodyPr>
          <a:lstStyle>
            <a:lvl1pPr>
              <a:defRPr lang="en-US" sz="700" baseline="0" dirty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8" name="Rectangle 7"/>
          <p:cNvSpPr/>
          <p:nvPr userDrawn="1"/>
        </p:nvSpPr>
        <p:spPr>
          <a:xfrm flipV="1">
            <a:off x="-8748" y="1645823"/>
            <a:ext cx="1260968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2649" y="1110994"/>
            <a:ext cx="3384334" cy="58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63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5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5947833" y="0"/>
            <a:ext cx="3189113" cy="6858000"/>
          </a:xfrm>
          <a:prstGeom prst="rect">
            <a:avLst/>
          </a:prstGeom>
          <a:solidFill>
            <a:srgbClr val="EEF1F1">
              <a:alpha val="84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5" name="Picture 4" descr="Logo Mark_Swir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80" y="6337355"/>
            <a:ext cx="366888" cy="408273"/>
          </a:xfrm>
          <a:prstGeom prst="rect">
            <a:avLst/>
          </a:prstGeom>
        </p:spPr>
      </p:pic>
      <p:sp>
        <p:nvSpPr>
          <p:cNvPr id="13" name="Text Placeholder 20"/>
          <p:cNvSpPr>
            <a:spLocks noGrp="1"/>
          </p:cNvSpPr>
          <p:nvPr>
            <p:ph type="body" idx="12" hasCustomPrompt="1"/>
          </p:nvPr>
        </p:nvSpPr>
        <p:spPr>
          <a:xfrm>
            <a:off x="6440096" y="3447823"/>
            <a:ext cx="2400870" cy="1331026"/>
          </a:xfrm>
        </p:spPr>
        <p:txBody>
          <a:bodyPr>
            <a:noAutofit/>
          </a:bodyPr>
          <a:lstStyle>
            <a:lvl1pPr marL="0" indent="0">
              <a:buNone/>
              <a:defRPr sz="12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nostrud</a:t>
            </a:r>
            <a:r>
              <a:rPr lang="en-US" dirty="0"/>
              <a:t> exercitation </a:t>
            </a:r>
            <a:r>
              <a:rPr lang="en-US" dirty="0" err="1"/>
              <a:t>ullamco</a:t>
            </a:r>
            <a:r>
              <a:rPr lang="en-US" dirty="0"/>
              <a:t> </a:t>
            </a:r>
            <a:r>
              <a:rPr lang="en-US" dirty="0" err="1"/>
              <a:t>laboris</a:t>
            </a:r>
            <a:r>
              <a:rPr lang="en-US" dirty="0"/>
              <a:t>.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6" hasCustomPrompt="1"/>
          </p:nvPr>
        </p:nvSpPr>
        <p:spPr>
          <a:xfrm>
            <a:off x="924279" y="2036204"/>
            <a:ext cx="3109070" cy="230358"/>
          </a:xfrm>
        </p:spPr>
        <p:txBody>
          <a:bodyPr>
            <a:noAutofit/>
          </a:bodyPr>
          <a:lstStyle>
            <a:lvl1pPr marL="0" indent="0">
              <a:buNone/>
              <a:defRPr sz="1050" b="1" baseline="0">
                <a:solidFill>
                  <a:schemeClr val="accent3"/>
                </a:solidFill>
              </a:defRPr>
            </a:lvl1pPr>
            <a:lvl2pPr marL="742950" indent="-285750">
              <a:buClr>
                <a:schemeClr val="accent1"/>
              </a:buClr>
              <a:buFont typeface="Arial"/>
              <a:buChar char="•"/>
              <a:defRPr sz="1600">
                <a:solidFill>
                  <a:schemeClr val="bg2"/>
                </a:solidFill>
              </a:defRPr>
            </a:lvl2pPr>
            <a:lvl3pPr>
              <a:buClr>
                <a:schemeClr val="accent1"/>
              </a:buClr>
              <a:defRPr sz="1600">
                <a:solidFill>
                  <a:schemeClr val="bg2"/>
                </a:solidFill>
              </a:defRPr>
            </a:lvl3pPr>
            <a:lvl4pPr>
              <a:buClr>
                <a:schemeClr val="accent1"/>
              </a:buClr>
              <a:defRPr sz="1400">
                <a:solidFill>
                  <a:schemeClr val="accent2"/>
                </a:solidFill>
              </a:defRPr>
            </a:lvl4pPr>
            <a:lvl5pPr>
              <a:buClr>
                <a:schemeClr val="accent1"/>
              </a:buClr>
              <a:defRPr sz="14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dirty="0"/>
              <a:t>CHART TITLE AREA</a:t>
            </a:r>
          </a:p>
        </p:txBody>
      </p:sp>
      <p:sp>
        <p:nvSpPr>
          <p:cNvPr id="18" name="Text Placeholder 20"/>
          <p:cNvSpPr>
            <a:spLocks noGrp="1"/>
          </p:cNvSpPr>
          <p:nvPr>
            <p:ph type="body" idx="18" hasCustomPrompt="1"/>
          </p:nvPr>
        </p:nvSpPr>
        <p:spPr>
          <a:xfrm>
            <a:off x="924278" y="2480354"/>
            <a:ext cx="3109072" cy="449430"/>
          </a:xfrm>
        </p:spPr>
        <p:txBody>
          <a:bodyPr>
            <a:noAutofit/>
          </a:bodyPr>
          <a:lstStyle>
            <a:lvl1pPr marL="0" indent="0">
              <a:buNone/>
              <a:defRPr sz="105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Call out area,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.</a:t>
            </a:r>
          </a:p>
        </p:txBody>
      </p:sp>
      <p:sp>
        <p:nvSpPr>
          <p:cNvPr id="19" name="Picture Placeholder 20"/>
          <p:cNvSpPr>
            <a:spLocks noGrp="1"/>
          </p:cNvSpPr>
          <p:nvPr>
            <p:ph type="pic" sz="quarter" idx="15" hasCustomPrompt="1"/>
          </p:nvPr>
        </p:nvSpPr>
        <p:spPr>
          <a:xfrm flipH="1">
            <a:off x="6342943" y="3445345"/>
            <a:ext cx="45719" cy="1340560"/>
          </a:xfrm>
          <a:solidFill>
            <a:schemeClr val="accent4"/>
          </a:solidFill>
          <a:ln>
            <a:noFill/>
          </a:ln>
        </p:spPr>
        <p:txBody>
          <a:bodyPr>
            <a:normAutofit/>
          </a:bodyPr>
          <a:lstStyle>
            <a:lvl1pPr>
              <a:defRPr lang="en-US" sz="700" baseline="0" dirty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0" name="Picture Placeholder 20"/>
          <p:cNvSpPr>
            <a:spLocks noGrp="1"/>
          </p:cNvSpPr>
          <p:nvPr>
            <p:ph type="pic" sz="quarter" idx="19" hasCustomPrompt="1"/>
          </p:nvPr>
        </p:nvSpPr>
        <p:spPr>
          <a:xfrm rot="5400000" flipH="1">
            <a:off x="2455027" y="793131"/>
            <a:ext cx="47571" cy="3109071"/>
          </a:xfrm>
          <a:solidFill>
            <a:schemeClr val="accent3"/>
          </a:solidFill>
          <a:ln>
            <a:noFill/>
          </a:ln>
        </p:spPr>
        <p:txBody>
          <a:bodyPr>
            <a:normAutofit/>
          </a:bodyPr>
          <a:lstStyle>
            <a:lvl1pPr>
              <a:defRPr lang="en-US" sz="700" baseline="0" dirty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22" name="Chart Placeholder 21"/>
          <p:cNvSpPr>
            <a:spLocks noGrp="1"/>
          </p:cNvSpPr>
          <p:nvPr>
            <p:ph type="chart" sz="quarter" idx="20"/>
          </p:nvPr>
        </p:nvSpPr>
        <p:spPr>
          <a:xfrm>
            <a:off x="923925" y="3154714"/>
            <a:ext cx="4566709" cy="3284186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en-US"/>
          </a:p>
        </p:txBody>
      </p:sp>
      <p:sp>
        <p:nvSpPr>
          <p:cNvPr id="27" name="Text Placeholder 19"/>
          <p:cNvSpPr>
            <a:spLocks noGrp="1"/>
          </p:cNvSpPr>
          <p:nvPr>
            <p:ph type="body" sz="quarter" idx="21" hasCustomPrompt="1"/>
          </p:nvPr>
        </p:nvSpPr>
        <p:spPr>
          <a:xfrm>
            <a:off x="923925" y="479425"/>
            <a:ext cx="4566709" cy="1118510"/>
          </a:xfrm>
        </p:spPr>
        <p:txBody>
          <a:bodyPr tIns="45720" bIns="45720" anchor="t" anchorCtr="0">
            <a:normAutofit/>
          </a:bodyPr>
          <a:lstStyle>
            <a:lvl1pPr>
              <a:lnSpc>
                <a:spcPts val="38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TITLE </a:t>
            </a:r>
            <a:br>
              <a:rPr lang="en-US" dirty="0"/>
            </a:br>
            <a:r>
              <a:rPr lang="en-US" dirty="0"/>
              <a:t>OF SLIDE HERE</a:t>
            </a:r>
          </a:p>
        </p:txBody>
      </p:sp>
      <p:sp>
        <p:nvSpPr>
          <p:cNvPr id="29" name="Subtitle 2"/>
          <p:cNvSpPr>
            <a:spLocks noGrp="1"/>
          </p:cNvSpPr>
          <p:nvPr>
            <p:ph type="subTitle" idx="22" hasCustomPrompt="1"/>
          </p:nvPr>
        </p:nvSpPr>
        <p:spPr>
          <a:xfrm>
            <a:off x="6251171" y="3087503"/>
            <a:ext cx="2589795" cy="303254"/>
          </a:xfrm>
        </p:spPr>
        <p:txBody>
          <a:bodyPr tIns="0" bIns="0" anchor="b" anchorCtr="0">
            <a:noAutofit/>
          </a:bodyPr>
          <a:lstStyle>
            <a:lvl1pPr marL="0" indent="0" algn="l">
              <a:buNone/>
              <a:defRPr sz="160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INSERT SUBTITLE HERE.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68091" y="869580"/>
            <a:ext cx="6656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547018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rgbClr val="9098A5"/>
                </a:solidFill>
              </a:defRPr>
            </a:lvl1pPr>
          </a:lstStyle>
          <a:p>
            <a:fld id="{13091DEC-FFB3-CE49-9751-97A21315B3C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591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5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en-US" dirty="0"/>
          </a:p>
        </p:txBody>
      </p:sp>
      <p:sp>
        <p:nvSpPr>
          <p:cNvPr id="29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57199" y="0"/>
            <a:ext cx="4024314" cy="6858000"/>
          </a:xfrm>
          <a:solidFill>
            <a:schemeClr val="tx1">
              <a:alpha val="81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lang="en-US" sz="700" baseline="0" dirty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914399" y="2518833"/>
            <a:ext cx="3290207" cy="1309859"/>
          </a:xfrm>
        </p:spPr>
        <p:txBody>
          <a:bodyPr tIns="0" bIns="0" anchor="b" anchorCtr="0">
            <a:noAutofit/>
          </a:bodyPr>
          <a:lstStyle>
            <a:lvl1pPr marL="0" indent="0" algn="l">
              <a:lnSpc>
                <a:spcPts val="3800"/>
              </a:lnSpc>
              <a:buNone/>
              <a:defRPr sz="4000" b="0">
                <a:solidFill>
                  <a:srgbClr val="FFFDFC"/>
                </a:solidFill>
              </a:defRPr>
            </a:lvl1pPr>
          </a:lstStyle>
          <a:p>
            <a:pPr lvl="0"/>
            <a:r>
              <a:rPr lang="en-US"/>
              <a:t>INSERT TITLE </a:t>
            </a:r>
            <a:r>
              <a:rPr lang="en-US" dirty="0"/>
              <a:t>HERE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508" y="4049888"/>
            <a:ext cx="2833098" cy="268114"/>
          </a:xfrm>
        </p:spPr>
        <p:txBody>
          <a:bodyPr tIns="0" bIns="0" anchor="b" anchorCtr="0">
            <a:normAutofit/>
          </a:bodyPr>
          <a:lstStyle>
            <a:lvl1pPr marL="0" indent="0" algn="l">
              <a:buNone/>
              <a:defRPr sz="16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 PLACEHOLDER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idx="12" hasCustomPrompt="1"/>
          </p:nvPr>
        </p:nvSpPr>
        <p:spPr>
          <a:xfrm>
            <a:off x="1371508" y="4414713"/>
            <a:ext cx="2833098" cy="1643938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ad minim </a:t>
            </a:r>
            <a:r>
              <a:rPr lang="en-US" dirty="0" err="1"/>
              <a:t>veniam</a:t>
            </a:r>
            <a:r>
              <a:rPr lang="en-US" dirty="0"/>
              <a:t>, </a:t>
            </a:r>
            <a:r>
              <a:rPr lang="en-US" dirty="0" err="1"/>
              <a:t>quis</a:t>
            </a:r>
            <a:r>
              <a:rPr lang="en-US" dirty="0"/>
              <a:t>.</a:t>
            </a:r>
          </a:p>
        </p:txBody>
      </p:sp>
      <p:sp>
        <p:nvSpPr>
          <p:cNvPr id="22" name="Picture Placeholder 20"/>
          <p:cNvSpPr>
            <a:spLocks noGrp="1"/>
          </p:cNvSpPr>
          <p:nvPr>
            <p:ph type="pic" sz="quarter" idx="15" hasCustomPrompt="1"/>
          </p:nvPr>
        </p:nvSpPr>
        <p:spPr>
          <a:xfrm flipH="1">
            <a:off x="1265122" y="4085618"/>
            <a:ext cx="47634" cy="1238857"/>
          </a:xfrm>
          <a:solidFill>
            <a:schemeClr val="tx1">
              <a:lumMod val="40000"/>
              <a:lumOff val="60000"/>
            </a:schemeClr>
          </a:solidFill>
          <a:ln>
            <a:noFill/>
          </a:ln>
        </p:spPr>
        <p:txBody>
          <a:bodyPr>
            <a:normAutofit/>
          </a:bodyPr>
          <a:lstStyle>
            <a:lvl1pPr>
              <a:defRPr lang="en-US" sz="700" baseline="0" dirty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pic>
        <p:nvPicPr>
          <p:cNvPr id="25" name="Picture 24" descr="Logo Mark_Swir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80" y="6337355"/>
            <a:ext cx="366888" cy="408273"/>
          </a:xfrm>
          <a:prstGeom prst="rect">
            <a:avLst/>
          </a:prstGeom>
        </p:spPr>
      </p:pic>
      <p:sp>
        <p:nvSpPr>
          <p:cNvPr id="27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2868905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rgbClr val="9098A5"/>
                </a:solidFill>
              </a:defRPr>
            </a:lvl1pPr>
          </a:lstStyle>
          <a:p>
            <a:fld id="{13091DEC-FFB3-CE49-9751-97A21315B3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Picture Placeholder 20"/>
          <p:cNvSpPr>
            <a:spLocks noGrp="1"/>
          </p:cNvSpPr>
          <p:nvPr>
            <p:ph type="pic" sz="quarter" idx="17" hasCustomPrompt="1"/>
          </p:nvPr>
        </p:nvSpPr>
        <p:spPr>
          <a:xfrm flipH="1">
            <a:off x="68089" y="3191467"/>
            <a:ext cx="658985" cy="45719"/>
          </a:xfrm>
          <a:solidFill>
            <a:schemeClr val="accent3"/>
          </a:solidFill>
          <a:ln>
            <a:noFill/>
          </a:ln>
        </p:spPr>
        <p:txBody>
          <a:bodyPr>
            <a:normAutofit/>
          </a:bodyPr>
          <a:lstStyle>
            <a:lvl1pPr>
              <a:defRPr lang="en-US" sz="700" baseline="0" dirty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3882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5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789112"/>
            <a:ext cx="3820275" cy="4649787"/>
          </a:xfrm>
        </p:spPr>
        <p:txBody>
          <a:bodyPr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54804" y="1789112"/>
            <a:ext cx="3831996" cy="464978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Logo Mark_Swir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80" y="6337355"/>
            <a:ext cx="366888" cy="408273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68091" y="869580"/>
            <a:ext cx="6656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547018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rgbClr val="9098A5"/>
                </a:solidFill>
              </a:defRPr>
            </a:lvl1pPr>
          </a:lstStyle>
          <a:p>
            <a:fld id="{13091DEC-FFB3-CE49-9751-97A21315B3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923925" y="479425"/>
            <a:ext cx="7762875" cy="1118510"/>
          </a:xfrm>
        </p:spPr>
        <p:txBody>
          <a:bodyPr>
            <a:normAutofit/>
          </a:bodyPr>
          <a:lstStyle>
            <a:lvl1pPr>
              <a:lnSpc>
                <a:spcPts val="38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TITLE </a:t>
            </a:r>
            <a:br>
              <a:rPr lang="en-US" dirty="0"/>
            </a:br>
            <a:r>
              <a:rPr lang="en-US" dirty="0"/>
              <a:t>OF SLIDE HERE</a:t>
            </a:r>
          </a:p>
        </p:txBody>
      </p:sp>
    </p:spTree>
    <p:extLst>
      <p:ext uri="{BB962C8B-B14F-4D97-AF65-F5344CB8AC3E}">
        <p14:creationId xmlns:p14="http://schemas.microsoft.com/office/powerpoint/2010/main" val="3355402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5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7" name="Picture 6" descr="Logo Mark_Swir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80" y="6337355"/>
            <a:ext cx="366888" cy="40827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68091" y="869580"/>
            <a:ext cx="6656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547018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rgbClr val="9098A5"/>
                </a:solidFill>
              </a:defRPr>
            </a:lvl1pPr>
          </a:lstStyle>
          <a:p>
            <a:fld id="{13091DEC-FFB3-CE49-9751-97A21315B3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923925" y="479425"/>
            <a:ext cx="7762875" cy="1118510"/>
          </a:xfrm>
        </p:spPr>
        <p:txBody>
          <a:bodyPr>
            <a:normAutofit/>
          </a:bodyPr>
          <a:lstStyle>
            <a:lvl1pPr>
              <a:lnSpc>
                <a:spcPts val="38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TITLE </a:t>
            </a:r>
            <a:br>
              <a:rPr lang="en-US" dirty="0"/>
            </a:br>
            <a:r>
              <a:rPr lang="en-US" dirty="0"/>
              <a:t>OF SLIDE HERE</a:t>
            </a:r>
          </a:p>
        </p:txBody>
      </p:sp>
    </p:spTree>
    <p:extLst>
      <p:ext uri="{BB962C8B-B14F-4D97-AF65-F5344CB8AC3E}">
        <p14:creationId xmlns:p14="http://schemas.microsoft.com/office/powerpoint/2010/main" val="1381484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5">
              <a:alpha val="8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pic>
        <p:nvPicPr>
          <p:cNvPr id="5" name="Picture 4" descr="Logo Mark_Swirl.png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80" y="6337355"/>
            <a:ext cx="366888" cy="408273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68091" y="869580"/>
            <a:ext cx="6656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0" y="547018"/>
            <a:ext cx="45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rgbClr val="9098A5"/>
                </a:solidFill>
              </a:defRPr>
            </a:lvl1pPr>
          </a:lstStyle>
          <a:p>
            <a:fld id="{13091DEC-FFB3-CE49-9751-97A21315B3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923925" y="479425"/>
            <a:ext cx="7762875" cy="1118510"/>
          </a:xfrm>
        </p:spPr>
        <p:txBody>
          <a:bodyPr>
            <a:normAutofit/>
          </a:bodyPr>
          <a:lstStyle>
            <a:lvl1pPr>
              <a:lnSpc>
                <a:spcPts val="38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INSERT TITLE </a:t>
            </a:r>
            <a:br>
              <a:rPr lang="en-US" dirty="0"/>
            </a:br>
            <a:r>
              <a:rPr lang="en-US" dirty="0"/>
              <a:t>OF SLIDE HERE</a:t>
            </a:r>
          </a:p>
        </p:txBody>
      </p:sp>
      <p:sp>
        <p:nvSpPr>
          <p:cNvPr id="10" name="Table Placeholder 9"/>
          <p:cNvSpPr>
            <a:spLocks noGrp="1"/>
          </p:cNvSpPr>
          <p:nvPr>
            <p:ph type="tbl" sz="quarter" idx="13"/>
          </p:nvPr>
        </p:nvSpPr>
        <p:spPr>
          <a:xfrm>
            <a:off x="968375" y="2011363"/>
            <a:ext cx="7702550" cy="4281487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1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479424"/>
            <a:ext cx="7772400" cy="1118511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790700"/>
            <a:ext cx="7772400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77311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61" r:id="rId2"/>
    <p:sldLayoutId id="2147483692" r:id="rId3"/>
    <p:sldLayoutId id="2147483691" r:id="rId4"/>
    <p:sldLayoutId id="2147483673" r:id="rId5"/>
    <p:sldLayoutId id="2147483672" r:id="rId6"/>
    <p:sldLayoutId id="2147483663" r:id="rId7"/>
    <p:sldLayoutId id="2147483677" r:id="rId8"/>
    <p:sldLayoutId id="2147483679" r:id="rId9"/>
    <p:sldLayoutId id="2147483666" r:id="rId10"/>
    <p:sldLayoutId id="2147483656" r:id="rId11"/>
    <p:sldLayoutId id="2147483690" r:id="rId12"/>
  </p:sldLayoutIdLst>
  <p:hf hdr="0" ftr="0" dt="0"/>
  <p:txStyles>
    <p:titleStyle>
      <a:lvl1pPr algn="l" defTabSz="457200" rtl="0" eaLnBrk="1" latinLnBrk="0" hangingPunct="1">
        <a:lnSpc>
          <a:spcPts val="38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ts val="600"/>
        </a:spcBef>
        <a:spcAft>
          <a:spcPts val="600"/>
        </a:spcAft>
        <a:buFont typeface="Arial"/>
        <a:buNone/>
        <a:defRPr sz="2000" b="1" kern="1200">
          <a:solidFill>
            <a:schemeClr val="accent3"/>
          </a:solidFill>
          <a:latin typeface="+mn-lt"/>
          <a:ea typeface="+mn-ea"/>
          <a:cs typeface="+mn-cs"/>
        </a:defRPr>
      </a:lvl1pPr>
      <a:lvl2pPr marL="458788" indent="-230188" algn="l" defTabSz="457200" rtl="0" eaLnBrk="1" latinLnBrk="0" hangingPunct="1">
        <a:spcBef>
          <a:spcPts val="600"/>
        </a:spcBef>
        <a:spcAft>
          <a:spcPts val="600"/>
        </a:spcAft>
        <a:buClr>
          <a:schemeClr val="accent3"/>
        </a:buClr>
        <a:buFont typeface="Arial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7388" indent="-228600" algn="l" defTabSz="457200" rtl="0" eaLnBrk="1" latinLnBrk="0" hangingPunct="1">
        <a:spcBef>
          <a:spcPts val="600"/>
        </a:spcBef>
        <a:spcAft>
          <a:spcPts val="600"/>
        </a:spcAft>
        <a:buClr>
          <a:schemeClr val="accent3"/>
        </a:buClr>
        <a:buFont typeface="Arial"/>
        <a:buChar char="•"/>
        <a:tabLst>
          <a:tab pos="687388" algn="l"/>
        </a:tabLst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5988" indent="-228600" algn="l" defTabSz="457200" rtl="0" eaLnBrk="1" latinLnBrk="0" hangingPunct="1">
        <a:spcBef>
          <a:spcPts val="600"/>
        </a:spcBef>
        <a:spcAft>
          <a:spcPts val="600"/>
        </a:spcAft>
        <a:buClr>
          <a:schemeClr val="accent3"/>
        </a:buClr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4588" indent="-228600" algn="l" defTabSz="457200" rtl="0" eaLnBrk="1" latinLnBrk="0" hangingPunct="1">
        <a:spcBef>
          <a:spcPts val="600"/>
        </a:spcBef>
        <a:spcAft>
          <a:spcPts val="600"/>
        </a:spcAft>
        <a:buClr>
          <a:schemeClr val="accent3"/>
        </a:buClr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128" userDrawn="1">
          <p15:clr>
            <a:srgbClr val="F26B43"/>
          </p15:clr>
        </p15:guide>
        <p15:guide id="2" pos="5472" userDrawn="1">
          <p15:clr>
            <a:srgbClr val="F26B43"/>
          </p15:clr>
        </p15:guide>
        <p15:guide id="3" pos="576" userDrawn="1">
          <p15:clr>
            <a:srgbClr val="F26B43"/>
          </p15:clr>
        </p15:guide>
        <p15:guide id="4" orient="horz" pos="4056" userDrawn="1">
          <p15:clr>
            <a:srgbClr val="F26B43"/>
          </p15:clr>
        </p15:guide>
        <p15:guide id="6" orient="horz" pos="10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xinc.sharepoint.com/:u:/r/sites/cei_cis/bs/bads/_layouts/15/Doc.aspx?sourcedoc=%7B39ca33d0-6372-4148-8038-d39ed9f7e42c%7D&amp;action=view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BADS Project Delivery Process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355179" y="3224268"/>
            <a:ext cx="6940682" cy="614362"/>
          </a:xfrm>
        </p:spPr>
        <p:txBody>
          <a:bodyPr/>
          <a:lstStyle/>
          <a:p>
            <a:r>
              <a:rPr lang="en-US" sz="3600" dirty="0"/>
              <a:t>PM/ScrumMaster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January, 2019</a:t>
            </a:r>
          </a:p>
          <a:p>
            <a:r>
              <a:rPr lang="en-US" dirty="0"/>
              <a:t>Nancy M. Ketchum, PMP, CSM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72043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Other important tasks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These are other items in the Oversight and Administration Process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/>
      </p:sp>
    </p:spTree>
    <p:custDataLst>
      <p:tags r:id="rId1"/>
    </p:custDataLst>
    <p:extLst>
      <p:ext uri="{BB962C8B-B14F-4D97-AF65-F5344CB8AC3E}">
        <p14:creationId xmlns:p14="http://schemas.microsoft.com/office/powerpoint/2010/main" val="617544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3091DEC-FFB3-CE49-9751-97A21315B3C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222A7021-2273-4EBF-9F25-039E1283E8FC}"/>
              </a:ext>
            </a:extLst>
          </p:cNvPr>
          <p:cNvSpPr txBox="1">
            <a:spLocks/>
          </p:cNvSpPr>
          <p:nvPr/>
        </p:nvSpPr>
        <p:spPr>
          <a:xfrm>
            <a:off x="1041746" y="1073426"/>
            <a:ext cx="6458984" cy="5784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Font typeface="Arial"/>
              <a:buNone/>
              <a:defRPr sz="2000" b="1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8788" indent="-230188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3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•"/>
              <a:tabLst>
                <a:tab pos="687388" algn="l"/>
              </a:tabLst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59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45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Review documentation for: 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dirty="0">
                <a:latin typeface="interface"/>
              </a:rPr>
              <a:t>OA.10 – Manages Issues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dirty="0">
                <a:latin typeface="interface"/>
              </a:rPr>
              <a:t>OA.14 – Manages Release Activities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dirty="0">
                <a:latin typeface="interface"/>
              </a:rPr>
              <a:t>OA.15 – Develops </a:t>
            </a:r>
            <a:r>
              <a:rPr lang="en-US" dirty="0" err="1">
                <a:latin typeface="interface"/>
              </a:rPr>
              <a:t>Adhoc</a:t>
            </a:r>
            <a:r>
              <a:rPr lang="en-US" dirty="0">
                <a:latin typeface="interface"/>
              </a:rPr>
              <a:t> Queries in DevOps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Create two useful queries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Use Sample Project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000" dirty="0">
                <a:latin typeface="interface"/>
              </a:rPr>
              <a:t>How many Story Points in the current Sprint are not considered Done? 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000" dirty="0">
                <a:latin typeface="interface"/>
              </a:rPr>
              <a:t>Who has the most items assigned to them? 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000" dirty="0">
                <a:latin typeface="interface"/>
              </a:rPr>
              <a:t>Who has completed the most story points?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Set up the Release Burndown for your Project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Us</a:t>
            </a:r>
            <a:r>
              <a:rPr lang="en-US" sz="2200" dirty="0">
                <a:latin typeface="interface"/>
              </a:rPr>
              <a:t>e the Instructions on the PM – Burndown Connected spreadsheet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Set it up to work with your new 2019 Project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9860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E57EAE-7FF6-491C-A756-5A24155556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68950" y="1881809"/>
            <a:ext cx="3387664" cy="1940077"/>
          </a:xfrm>
        </p:spPr>
        <p:txBody>
          <a:bodyPr/>
          <a:lstStyle/>
          <a:p>
            <a:r>
              <a:rPr lang="en-US" dirty="0"/>
              <a:t>PMs and </a:t>
            </a:r>
            <a:r>
              <a:rPr lang="en-US" dirty="0" err="1"/>
              <a:t>ScrumMasters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ROCK!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087865F-61E3-42E1-8107-8ECBEBBADD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3711" y="4522829"/>
            <a:ext cx="3120289" cy="287696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Nancy M. Ketchum, PMP, CSM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060CAEA-B581-49F3-B79E-A655EC0563DF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Atlanta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CF0F82F-7E66-4DC9-B803-8BCB3B5DA84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99A82B3-8486-48CF-905A-78C3D59522B9}"/>
              </a:ext>
            </a:extLst>
          </p:cNvPr>
          <p:cNvSpPr>
            <a:spLocks noGrp="1"/>
          </p:cNvSpPr>
          <p:nvPr>
            <p:ph type="body" idx="16"/>
          </p:nvPr>
        </p:nvSpPr>
        <p:spPr/>
        <p:txBody>
          <a:bodyPr/>
          <a:lstStyle/>
          <a:p>
            <a:r>
              <a:rPr lang="en-US" dirty="0"/>
              <a:t>nketchum@sei.com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9053F15-470D-4582-B340-C0AAA4BCD0E3}"/>
              </a:ext>
            </a:extLst>
          </p:cNvPr>
          <p:cNvSpPr>
            <a:spLocks noGrp="1"/>
          </p:cNvSpPr>
          <p:nvPr>
            <p:ph type="body" idx="17"/>
          </p:nvPr>
        </p:nvSpPr>
        <p:spPr/>
        <p:txBody>
          <a:bodyPr/>
          <a:lstStyle/>
          <a:p>
            <a:r>
              <a:rPr lang="en-US" dirty="0"/>
              <a:t>678-557-8155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07AB49F-A3A0-40C5-8860-ACA6D4576EEE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547688"/>
            <a:ext cx="457200" cy="365125"/>
          </a:xfrm>
          <a:prstGeom prst="rect">
            <a:avLst/>
          </a:prstGeom>
        </p:spPr>
        <p:txBody>
          <a:bodyPr/>
          <a:lstStyle/>
          <a:p>
            <a:fld id="{13091DEC-FFB3-CE49-9751-97A21315B3CF}" type="slidenum">
              <a:rPr lang="en-US" smtClean="0"/>
              <a:pPr/>
              <a:t>12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0045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914400" y="2186606"/>
            <a:ext cx="3657600" cy="4384813"/>
          </a:xfrm>
        </p:spPr>
        <p:txBody>
          <a:bodyPr>
            <a:normAutofit/>
          </a:bodyPr>
          <a:lstStyle/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Lead &amp; Drive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Assign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Report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Make Plans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Manage Risks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Avoids Plan Changes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Monitor Team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3091DEC-FFB3-CE49-9751-97A21315B3C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Project Manager vs. ScrumMaster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222A7021-2273-4EBF-9F25-039E1283E8FC}"/>
              </a:ext>
            </a:extLst>
          </p:cNvPr>
          <p:cNvSpPr txBox="1">
            <a:spLocks/>
          </p:cNvSpPr>
          <p:nvPr/>
        </p:nvSpPr>
        <p:spPr>
          <a:xfrm>
            <a:off x="5219908" y="2186606"/>
            <a:ext cx="3657600" cy="4384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Font typeface="Arial"/>
              <a:buNone/>
              <a:defRPr sz="2000" b="1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8788" indent="-230188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3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•"/>
              <a:tabLst>
                <a:tab pos="687388" algn="l"/>
              </a:tabLst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59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45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Coach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Ask for Commitment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Burndown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Execute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Remove Impediments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Embraces Plan Changes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Serve Team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83D839-4DFF-4FD0-A31A-8672C74BFE10}"/>
              </a:ext>
            </a:extLst>
          </p:cNvPr>
          <p:cNvSpPr txBox="1"/>
          <p:nvPr/>
        </p:nvSpPr>
        <p:spPr>
          <a:xfrm>
            <a:off x="914401" y="1577011"/>
            <a:ext cx="3890962" cy="48475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u="sng" dirty="0">
                <a:solidFill>
                  <a:srgbClr val="C00000"/>
                </a:solidFill>
              </a:rPr>
              <a:t>Project Managers:</a:t>
            </a:r>
            <a:endParaRPr lang="en-US" u="sng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07F6C0-FE43-47EE-A83C-10FA26D7E81E}"/>
              </a:ext>
            </a:extLst>
          </p:cNvPr>
          <p:cNvSpPr txBox="1"/>
          <p:nvPr/>
        </p:nvSpPr>
        <p:spPr>
          <a:xfrm>
            <a:off x="5219908" y="1577011"/>
            <a:ext cx="3890962" cy="48475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u="sng" dirty="0" err="1">
                <a:solidFill>
                  <a:srgbClr val="C00000"/>
                </a:solidFill>
              </a:rPr>
              <a:t>ScrumMasters</a:t>
            </a:r>
            <a:r>
              <a:rPr lang="en-US" sz="2400" u="sng" dirty="0">
                <a:solidFill>
                  <a:srgbClr val="C00000"/>
                </a:solidFill>
              </a:rPr>
              <a:t>:</a:t>
            </a:r>
            <a:endParaRPr lang="en-US" u="sng" dirty="0">
              <a:solidFill>
                <a:srgbClr val="C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74EB76-935C-4251-BCEA-6AFBE5755777}"/>
              </a:ext>
            </a:extLst>
          </p:cNvPr>
          <p:cNvSpPr txBox="1"/>
          <p:nvPr/>
        </p:nvSpPr>
        <p:spPr>
          <a:xfrm>
            <a:off x="2438400" y="1073432"/>
            <a:ext cx="4312444" cy="39198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/>
              <a:t>They may often be the same person…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9492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3091DEC-FFB3-CE49-9751-97A21315B3C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Project Manager vs. ScrumMaster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83D839-4DFF-4FD0-A31A-8672C74BFE10}"/>
              </a:ext>
            </a:extLst>
          </p:cNvPr>
          <p:cNvSpPr txBox="1"/>
          <p:nvPr/>
        </p:nvSpPr>
        <p:spPr>
          <a:xfrm>
            <a:off x="914400" y="1132403"/>
            <a:ext cx="3890962" cy="48475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u="sng" dirty="0">
                <a:solidFill>
                  <a:srgbClr val="C00000"/>
                </a:solidFill>
              </a:rPr>
              <a:t>Project Managers:</a:t>
            </a:r>
            <a:endParaRPr lang="en-US" u="sng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07F6C0-FE43-47EE-A83C-10FA26D7E81E}"/>
              </a:ext>
            </a:extLst>
          </p:cNvPr>
          <p:cNvSpPr txBox="1"/>
          <p:nvPr/>
        </p:nvSpPr>
        <p:spPr>
          <a:xfrm>
            <a:off x="957055" y="5064704"/>
            <a:ext cx="3890962" cy="48475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2400" u="sng" dirty="0" err="1">
                <a:solidFill>
                  <a:srgbClr val="C00000"/>
                </a:solidFill>
              </a:rPr>
              <a:t>ScrumMasters</a:t>
            </a:r>
            <a:r>
              <a:rPr lang="en-US" sz="2400" u="sng" dirty="0">
                <a:solidFill>
                  <a:srgbClr val="C00000"/>
                </a:solidFill>
              </a:rPr>
              <a:t>:</a:t>
            </a:r>
            <a:endParaRPr lang="en-US" u="sng" dirty="0">
              <a:solidFill>
                <a:srgbClr val="C00000"/>
              </a:solidFill>
            </a:endParaRPr>
          </a:p>
        </p:txBody>
      </p:sp>
      <p:pic>
        <p:nvPicPr>
          <p:cNvPr id="1026" name="Picture 2" descr="Image result for cartoon for project manager">
            <a:extLst>
              <a:ext uri="{FF2B5EF4-FFF2-40B4-BE49-F238E27FC236}">
                <a16:creationId xmlns:a16="http://schemas.microsoft.com/office/drawing/2014/main" id="{94D1CE8E-D33F-4FD4-8BE3-DA0C6C92124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055" y="1585459"/>
            <a:ext cx="68580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cartoon for scrummaster">
            <a:extLst>
              <a:ext uri="{FF2B5EF4-FFF2-40B4-BE49-F238E27FC236}">
                <a16:creationId xmlns:a16="http://schemas.microsoft.com/office/drawing/2014/main" id="{C1235B14-4A42-4840-B209-8E87DE41C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688" y="3841388"/>
            <a:ext cx="3812422" cy="2862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2552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BADS Project Delivery Process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935771" y="2518832"/>
            <a:ext cx="3760065" cy="1309859"/>
          </a:xfrm>
        </p:spPr>
        <p:txBody>
          <a:bodyPr/>
          <a:lstStyle/>
          <a:p>
            <a:r>
              <a:rPr lang="en-US" dirty="0"/>
              <a:t>Oversight &amp; Administration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dirty="0"/>
              <a:t>Someone’s </a:t>
            </a:r>
            <a:r>
              <a:rPr lang="en-US" dirty="0" err="1"/>
              <a:t>gotta</a:t>
            </a:r>
            <a:r>
              <a:rPr lang="en-US" dirty="0"/>
              <a:t> do it!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8902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3091DEC-FFB3-CE49-9751-97A21315B3C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871745" y="479425"/>
            <a:ext cx="8005764" cy="1118510"/>
          </a:xfrm>
        </p:spPr>
        <p:txBody>
          <a:bodyPr>
            <a:normAutofit/>
          </a:bodyPr>
          <a:lstStyle/>
          <a:p>
            <a:r>
              <a:rPr lang="en-US" sz="3200" dirty="0"/>
              <a:t>Project Oversight &amp; Administration Process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6C295587-12B1-42DD-9C9D-B21592120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100" y="1438909"/>
            <a:ext cx="7772400" cy="4840965"/>
          </a:xfrm>
        </p:spPr>
        <p:txBody>
          <a:bodyPr>
            <a:normAutofit/>
          </a:bodyPr>
          <a:lstStyle/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Ensures team has all that is needed to do their work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Keeps work organized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Everyone knows what to do next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Facilitation of difficult or complicated processes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Demonstrable success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Identifies impediments early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Keeps team motivated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Keeps focus on business goals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466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3091DEC-FFB3-CE49-9751-97A21315B3C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2054" name="Picture 6" descr="C:\Users\Nancy\AppData\Local\Temp\SNAGHTML23c04458.PNG">
            <a:extLst>
              <a:ext uri="{FF2B5EF4-FFF2-40B4-BE49-F238E27FC236}">
                <a16:creationId xmlns:a16="http://schemas.microsoft.com/office/drawing/2014/main" id="{F1365063-5430-45CA-B0E9-873CDD08EF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648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9815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3091DEC-FFB3-CE49-9751-97A21315B3C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B8003B-0B7A-4FFA-BB95-F7C2615BD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78B1C94-2D5A-4B96-9C36-910FB084A6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hlinkClick r:id="rId3"/>
            <a:extLst>
              <a:ext uri="{FF2B5EF4-FFF2-40B4-BE49-F238E27FC236}">
                <a16:creationId xmlns:a16="http://schemas.microsoft.com/office/drawing/2014/main" id="{7457A3C4-407E-4225-A03F-D0D2507E9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9643423" cy="68579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5334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3091DEC-FFB3-CE49-9751-97A21315B3C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Walk Through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222A7021-2273-4EBF-9F25-039E1283E8FC}"/>
              </a:ext>
            </a:extLst>
          </p:cNvPr>
          <p:cNvSpPr txBox="1">
            <a:spLocks/>
          </p:cNvSpPr>
          <p:nvPr/>
        </p:nvSpPr>
        <p:spPr>
          <a:xfrm>
            <a:off x="1041746" y="1073426"/>
            <a:ext cx="6458984" cy="5784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Font typeface="Arial"/>
              <a:buNone/>
              <a:defRPr sz="2000" b="1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8788" indent="-230188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3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•"/>
              <a:tabLst>
                <a:tab pos="687388" algn="l"/>
              </a:tabLst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59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45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OA.3 – Sets Up Sprints/Releases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Sizing Reference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Update BADS Program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OA.4– Manages Sprint Start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latin typeface="interface"/>
              </a:rPr>
              <a:t>Capacity</a:t>
            </a:r>
            <a:r>
              <a:rPr lang="en-US" sz="2200" dirty="0">
                <a:solidFill>
                  <a:schemeClr val="tx1"/>
                </a:solidFill>
                <a:latin typeface="interface"/>
              </a:rPr>
              <a:t> Template Spreadsheet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b="0" dirty="0"/>
              <a:t>PM –Determine Hours Estimated for a Sprint Query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dirty="0"/>
              <a:t>PM – Update Parent Estimates and Calculate Team Member Hours for a Sprint Connected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b="0" dirty="0"/>
              <a:t>Enter Capacity for Team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b="0" dirty="0"/>
              <a:t>Review Sprint Burndown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OA.5 – Creates and Manages Backlog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Create a Backlog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Use OA.5-T Create Initial Backlog Template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Manage Backlog (second verse same as the first) 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OA.8 – Review Sprint Burndown Daily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Walk through the BP document SLOWLY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solidFill>
                  <a:schemeClr val="tx1"/>
                </a:solidFill>
                <a:latin typeface="interface"/>
              </a:rPr>
              <a:t>Review Burndown</a:t>
            </a:r>
          </a:p>
          <a:p>
            <a:pPr>
              <a:defRPr/>
            </a:pPr>
            <a:endParaRPr lang="en-US" sz="2400" dirty="0">
              <a:solidFill>
                <a:schemeClr val="tx1"/>
              </a:solidFill>
              <a:latin typeface="interfac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34824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13091DEC-FFB3-CE49-9751-97A21315B3C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Walk Through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222A7021-2273-4EBF-9F25-039E1283E8FC}"/>
              </a:ext>
            </a:extLst>
          </p:cNvPr>
          <p:cNvSpPr txBox="1">
            <a:spLocks/>
          </p:cNvSpPr>
          <p:nvPr/>
        </p:nvSpPr>
        <p:spPr>
          <a:xfrm>
            <a:off x="1041746" y="1073426"/>
            <a:ext cx="6458984" cy="578457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Font typeface="Arial"/>
              <a:buNone/>
              <a:defRPr sz="2000" b="1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8788" indent="-230188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•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73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•"/>
              <a:tabLst>
                <a:tab pos="687388" algn="l"/>
              </a:tabLst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59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4588" indent="-228600" algn="l" defTabSz="457200" rtl="0" eaLnBrk="1" latinLnBrk="0" hangingPunct="1">
              <a:spcBef>
                <a:spcPts val="600"/>
              </a:spcBef>
              <a:spcAft>
                <a:spcPts val="600"/>
              </a:spcAft>
              <a:buClr>
                <a:schemeClr val="accent3"/>
              </a:buClr>
              <a:buFont typeface="Arial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OA.9 – Manages Sprint Completion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latin typeface="interface"/>
              </a:rPr>
              <a:t>Close a Non-Release Sprint 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latin typeface="interface"/>
              </a:rPr>
              <a:t>PM – Update Complete Sprint Connected Spreadsheet </a:t>
            </a:r>
          </a:p>
          <a:p>
            <a:pPr marL="1036638" lvl="2" indent="-349250">
              <a:buBlip>
                <a:blip r:embed="rId3"/>
              </a:buBlip>
              <a:defRPr/>
            </a:pPr>
            <a:r>
              <a:rPr lang="en-US" sz="2000" dirty="0">
                <a:latin typeface="interface"/>
              </a:rPr>
              <a:t>Update Completed Sprint field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latin typeface="interface"/>
              </a:rPr>
              <a:t>Calculate Velocity </a:t>
            </a:r>
          </a:p>
          <a:p>
            <a:pPr marL="1036638" lvl="2" indent="-349250">
              <a:buBlip>
                <a:blip r:embed="rId3"/>
              </a:buBlip>
              <a:defRPr/>
            </a:pPr>
            <a:r>
              <a:rPr lang="en-US" sz="2000" dirty="0">
                <a:latin typeface="interface"/>
              </a:rPr>
              <a:t>PM – Velocity Each Sprint spreadsheet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OA.11 – Manages Scope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latin typeface="interface"/>
              </a:rPr>
              <a:t>Reflecting impact of changes to Plan by moving </a:t>
            </a:r>
          </a:p>
          <a:p>
            <a:pPr marL="1036638" lvl="2" indent="-349250">
              <a:buBlip>
                <a:blip r:embed="rId3"/>
              </a:buBlip>
              <a:defRPr/>
            </a:pPr>
            <a:r>
              <a:rPr lang="en-US" sz="2000" dirty="0">
                <a:latin typeface="interface"/>
              </a:rPr>
              <a:t>Discuss 3 reasons why team may not be able to meet original agreement of Story Points 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latin typeface="interface"/>
              </a:rPr>
              <a:t>PM – Release Burndown spreadsheet</a:t>
            </a:r>
          </a:p>
          <a:p>
            <a:pPr marL="349250" indent="-349250">
              <a:buBlip>
                <a:blip r:embed="rId3"/>
              </a:buBlip>
              <a:defRPr/>
            </a:pPr>
            <a:r>
              <a:rPr lang="en-US" sz="2400" dirty="0">
                <a:solidFill>
                  <a:schemeClr val="tx1"/>
                </a:solidFill>
                <a:latin typeface="interface"/>
              </a:rPr>
              <a:t>OA.12 – Provides Status Reports</a:t>
            </a:r>
          </a:p>
          <a:p>
            <a:pPr marL="808038" lvl="1" indent="-349250">
              <a:buBlip>
                <a:blip r:embed="rId3"/>
              </a:buBlip>
              <a:defRPr/>
            </a:pPr>
            <a:r>
              <a:rPr lang="en-US" sz="2200" dirty="0">
                <a:latin typeface="interface"/>
              </a:rPr>
              <a:t>Review OA.12-T Status Report template</a:t>
            </a:r>
            <a:endParaRPr lang="en-US" sz="2200" dirty="0">
              <a:solidFill>
                <a:schemeClr val="tx1"/>
              </a:solidFill>
              <a:latin typeface="interfac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91325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CONTAIN_GUIDS" val="TRU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441a6772-3005-45b5-8beb-8f83e24584e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9ba4ec21-676c-42c6-ad94-b9e18a80352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441a6772-3005-45b5-8beb-8f83e24584e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1cff4a53-0313-4361-bd92-9f8bd7052baf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2e154b60-bdb1-45f7-ba91-5b8472622d9d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441a6772-3005-45b5-8beb-8f83e24584e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441a6772-3005-45b5-8beb-8f83e24584e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4fec5f8d-7393-40f5-97a6-8f1afe8c278d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441a6772-3005-45b5-8beb-8f83e24584e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441a6772-3005-45b5-8beb-8f83e24584e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441a6772-3005-45b5-8beb-8f83e24584e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SYNC_SLIDE_GUID" val="441a6772-3005-45b5-8beb-8f83e24584e6"/>
</p:tagLst>
</file>

<file path=ppt/theme/theme1.xml><?xml version="1.0" encoding="utf-8"?>
<a:theme xmlns:a="http://schemas.openxmlformats.org/drawingml/2006/main" name="Office Theme">
  <a:themeElements>
    <a:clrScheme name="Custom 103">
      <a:dk1>
        <a:srgbClr val="3D3E58"/>
      </a:dk1>
      <a:lt1>
        <a:srgbClr val="FFFFFF"/>
      </a:lt1>
      <a:dk2>
        <a:srgbClr val="3D3E58"/>
      </a:dk2>
      <a:lt2>
        <a:srgbClr val="FFFFFF"/>
      </a:lt2>
      <a:accent1>
        <a:srgbClr val="B31F3C"/>
      </a:accent1>
      <a:accent2>
        <a:srgbClr val="3D3E58"/>
      </a:accent2>
      <a:accent3>
        <a:srgbClr val="EE243E"/>
      </a:accent3>
      <a:accent4>
        <a:srgbClr val="8D98AD"/>
      </a:accent4>
      <a:accent5>
        <a:srgbClr val="EFF4F2"/>
      </a:accent5>
      <a:accent6>
        <a:srgbClr val="D6D7D4"/>
      </a:accent6>
      <a:hlink>
        <a:srgbClr val="3D3E58"/>
      </a:hlink>
      <a:folHlink>
        <a:srgbClr val="EE243E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3042</TotalTime>
  <Words>447</Words>
  <Application>Microsoft Office PowerPoint</Application>
  <PresentationFormat>On-screen Show (4:3)</PresentationFormat>
  <Paragraphs>97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interface</vt:lpstr>
      <vt:lpstr>Trebuchet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Josh Farkas</dc:creator>
  <cp:lastModifiedBy>Ketchum, Nancy (CEI-Atlanta-CON)</cp:lastModifiedBy>
  <cp:revision>321</cp:revision>
  <dcterms:created xsi:type="dcterms:W3CDTF">2015-09-21T17:48:42Z</dcterms:created>
  <dcterms:modified xsi:type="dcterms:W3CDTF">2018-12-28T20:08:35Z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Jive_LatestUserAccountName">
    <vt:lpwstr>nketchum@sei.com</vt:lpwstr>
  </property>
  <property fmtid="{D5CDD505-2E9C-101B-9397-08002B2CF9AE}" pid="3" name="Offisync_UniqueId">
    <vt:lpwstr>2304</vt:lpwstr>
  </property>
  <property fmtid="{D5CDD505-2E9C-101B-9397-08002B2CF9AE}" pid="4" name="Offisync_UpdateToken">
    <vt:lpwstr>7</vt:lpwstr>
  </property>
  <property fmtid="{D5CDD505-2E9C-101B-9397-08002B2CF9AE}" pid="5" name="Offisync_ProviderInitializationData">
    <vt:lpwstr>https://sysev.jiveon.com</vt:lpwstr>
  </property>
  <property fmtid="{D5CDD505-2E9C-101B-9397-08002B2CF9AE}" pid="6" name="Offisync_ServerID">
    <vt:lpwstr>a870ff68-bd84-489a-be74-ebb975141355</vt:lpwstr>
  </property>
  <property fmtid="{D5CDD505-2E9C-101B-9397-08002B2CF9AE}" pid="7" name="Jive_VersionGuid">
    <vt:lpwstr>dc94e1a3eb9b4c768be9f6d470061042</vt:lpwstr>
  </property>
  <property fmtid="{D5CDD505-2E9C-101B-9397-08002B2CF9AE}" pid="8" name="Jive_PrevVersionNumber">
    <vt:lpwstr/>
  </property>
  <property fmtid="{D5CDD505-2E9C-101B-9397-08002B2CF9AE}" pid="9" name="Jive_VersionGuid_v2.5">
    <vt:lpwstr/>
  </property>
  <property fmtid="{D5CDD505-2E9C-101B-9397-08002B2CF9AE}" pid="10" name="Jive_LatestFileFullName">
    <vt:lpwstr/>
  </property>
  <property fmtid="{D5CDD505-2E9C-101B-9397-08002B2CF9AE}" pid="11" name="Jive_ModifiedButNotPublished">
    <vt:lpwstr>True</vt:lpwstr>
  </property>
</Properties>
</file>